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4"/>
    <p:restoredTop sz="96327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2A134-2ED9-EDA3-1D5E-123D160E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9B7C86-CE0A-75EA-CE20-7C4464C5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D005B-CA96-363A-372A-B362D079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25D76-EFA8-33E6-E397-421AF158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845E2-B36C-12F2-72D0-C909A361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7EE22-6252-7C95-2F66-0D9B5016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C7846F-3ABD-4AF9-98EC-136D8A314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301DE-8783-524A-A7D5-50D0B07C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C8F566-D554-9983-EAEA-F5946AFF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D9FB0-C5D8-F98E-FCE7-1BCF5D31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624844-4142-0489-32EF-5E43C48EE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A251DE-9B3D-2B7A-B07C-1947DCA1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05002-30CF-1090-E7D0-E23F8B90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6D0A2-D0CF-1380-BD13-0ED9487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AF826-C27C-B4DF-0DEF-5A2029F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3D201-70B7-E164-8E7E-0D1F5C4C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E2770-CB8E-6FDB-D425-24CF97F5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9B164-3F85-8D00-13CC-AD078379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DF250-D806-DDD4-46B8-69960A7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4A5E6-8B22-63AE-B4A1-BF748D73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90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E7814-8437-AC43-7C01-B549D2E1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52CAC3-A512-3061-65FE-29D3FE39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99525-8EFE-8B28-C7C2-6314D33F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640EC-A1E3-5332-F3FE-722CC3F7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12A3E-ECB1-3200-CE2A-58D6B414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78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8FE6-8FE0-934B-C39C-1EAA2D6D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2D5AD-E453-3D3C-EC81-3F4B9A62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7574FF-151B-B8BE-5607-800C2C68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BFD21-A6FD-AF9B-B3F5-FB01B4D8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D5CE1-4B98-31FC-5F20-56D47FB3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38A28-1FE5-83FB-0F2D-1688A68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04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F2395-1E9D-D3CC-EBDC-81BF47F2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DC551-F8C7-9247-EA3F-E8DC6E082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114D37-EFFD-F039-853F-9A79C354F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F977D5-0374-E78C-FDF6-9F28C5DDA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A85779-AEA2-C709-6084-F4E9142C5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266F88-2274-99ED-2C62-11040088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C1191B-8888-D869-6EB5-F5F28EC8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B7732B-6228-2C7B-33BC-48CDAF07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BE4F-EE3B-57C2-7D58-37337AA2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14560B-EE2A-577F-11A8-2B10CCDB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71EF79-B001-7271-25B1-B3024BBC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C540CD-48CD-27CA-7233-A4CB5739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F178E9-2E03-AD6A-C8F7-5B0705F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7C514F-9E4F-5B5E-F16D-02AF63E4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753CA4-D1C0-6B75-A35F-E894BDD6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5D0BB-5329-C7DA-B952-0D6CEBC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F3921-EA3A-9B18-A906-B695AD46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A2EFA2-B23A-B186-8CEC-F27BAE17E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912D88-8EBF-E07D-BD47-CBC06150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64C235-597E-FA6B-80A0-AAA16B97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6AA0CB-04B7-8962-4103-59599281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0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9328-C7C6-E13C-6EDB-47768BF5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A9DE7B-A5C5-0C51-C063-BB54F5C7F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EC343-9D1F-603E-D89C-1C6AC9DD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F8577-F857-DAEB-3493-3864A9A7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2678B6-DC91-E3EF-301B-5C2205D5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DE5281-68C1-AC76-EED9-525B5B8D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2C04B3-815A-1718-CD45-DB59C384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611598-F837-8067-34E4-63265EEC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BC5E3-FE4D-E0CA-6D41-93A91EA27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526B-C327-6547-BB82-25D15F19C7F3}" type="datetimeFigureOut">
              <a:rPr lang="es-ES" smtClean="0"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DC540-5DE4-B6DF-1721-88A7C65F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28A79-8886-D40F-82D8-222E5A6C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8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9B304-6B3B-A1B4-338D-0DFEDE07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21EBFA1-D4EE-C1B4-DCB7-F709D31D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A4FE3F28-828F-32D2-ECC3-5E6294B223B6}"/>
              </a:ext>
            </a:extLst>
          </p:cNvPr>
          <p:cNvSpPr txBox="1"/>
          <p:nvPr/>
        </p:nvSpPr>
        <p:spPr>
          <a:xfrm>
            <a:off x="4465570" y="3429000"/>
            <a:ext cx="5226943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Name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surname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Regular"/>
            </a:endParaRPr>
          </a:p>
          <a:p>
            <a:pPr defTabSz="457180">
              <a:spcBef>
                <a:spcPts val="200"/>
              </a:spcBef>
              <a:defRPr sz="1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0">
              <a:spcBef>
                <a:spcPts val="200"/>
              </a:spcBef>
              <a:defRPr sz="1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pone (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B3129E-5264-B2E3-A162-15146D4E747D}"/>
              </a:ext>
            </a:extLst>
          </p:cNvPr>
          <p:cNvSpPr txBox="1"/>
          <p:nvPr/>
        </p:nvSpPr>
        <p:spPr>
          <a:xfrm>
            <a:off x="4465570" y="4765377"/>
            <a:ext cx="6236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0">
              <a:spcBef>
                <a:spcPts val="1300"/>
              </a:spcBef>
              <a:defRPr sz="15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pP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D714-10C9-F55D-AA48-B7056229F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9BA8887-23D6-D23E-D7AC-C94C7257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A023-9FD7-41FE-3B1B-78F711F2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39424FB-CB13-D49B-BADF-53F73EBF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1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Torres | Gruporic</dc:creator>
  <cp:lastModifiedBy>Victor de Pablo | Gruporic</cp:lastModifiedBy>
  <cp:revision>11</cp:revision>
  <dcterms:created xsi:type="dcterms:W3CDTF">2024-01-18T10:18:55Z</dcterms:created>
  <dcterms:modified xsi:type="dcterms:W3CDTF">2024-02-29T08:40:41Z</dcterms:modified>
</cp:coreProperties>
</file>